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1" r:id="rId4"/>
    <p:sldId id="262" r:id="rId5"/>
    <p:sldId id="268" r:id="rId6"/>
    <p:sldId id="266" r:id="rId7"/>
    <p:sldId id="265" r:id="rId8"/>
    <p:sldId id="267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junkarthic VS" initials="AV" lastIdx="1" clrIdx="0">
    <p:extLst>
      <p:ext uri="{19B8F6BF-5375-455C-9EA6-DF929625EA0E}">
        <p15:presenceInfo xmlns:p15="http://schemas.microsoft.com/office/powerpoint/2012/main" userId="778f65b4423a608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junkarthic VS" userId="778f65b4423a608e" providerId="LiveId" clId="{7DCE5963-EC0B-4314-9F40-D9675080FF6B}"/>
    <pc:docChg chg="custSel addSld delSld modSld sldOrd">
      <pc:chgData name="Arjunkarthic VS" userId="778f65b4423a608e" providerId="LiveId" clId="{7DCE5963-EC0B-4314-9F40-D9675080FF6B}" dt="2022-11-04T07:52:45.326" v="218"/>
      <pc:docMkLst>
        <pc:docMk/>
      </pc:docMkLst>
      <pc:sldChg chg="modSp mod">
        <pc:chgData name="Arjunkarthic VS" userId="778f65b4423a608e" providerId="LiveId" clId="{7DCE5963-EC0B-4314-9F40-D9675080FF6B}" dt="2022-11-04T07:26:55.982" v="153" actId="1036"/>
        <pc:sldMkLst>
          <pc:docMk/>
          <pc:sldMk cId="2713313637" sldId="260"/>
        </pc:sldMkLst>
        <pc:picChg chg="mod">
          <ac:chgData name="Arjunkarthic VS" userId="778f65b4423a608e" providerId="LiveId" clId="{7DCE5963-EC0B-4314-9F40-D9675080FF6B}" dt="2022-11-04T07:26:55.982" v="153" actId="1036"/>
          <ac:picMkLst>
            <pc:docMk/>
            <pc:sldMk cId="2713313637" sldId="260"/>
            <ac:picMk id="5" creationId="{6A28E947-0C75-5F49-C338-42728AE27185}"/>
          </ac:picMkLst>
        </pc:picChg>
      </pc:sldChg>
      <pc:sldChg chg="addSp modSp mod">
        <pc:chgData name="Arjunkarthic VS" userId="778f65b4423a608e" providerId="LiveId" clId="{7DCE5963-EC0B-4314-9F40-D9675080FF6B}" dt="2022-11-04T05:15:26.165" v="11" actId="1076"/>
        <pc:sldMkLst>
          <pc:docMk/>
          <pc:sldMk cId="2696246972" sldId="261"/>
        </pc:sldMkLst>
        <pc:spChg chg="add mod">
          <ac:chgData name="Arjunkarthic VS" userId="778f65b4423a608e" providerId="LiveId" clId="{7DCE5963-EC0B-4314-9F40-D9675080FF6B}" dt="2022-11-04T05:14:19.087" v="10" actId="1076"/>
          <ac:spMkLst>
            <pc:docMk/>
            <pc:sldMk cId="2696246972" sldId="261"/>
            <ac:spMk id="2" creationId="{91044EF3-9D1B-717C-B91A-AB100BF4A5A4}"/>
          </ac:spMkLst>
        </pc:spChg>
        <pc:picChg chg="mod">
          <ac:chgData name="Arjunkarthic VS" userId="778f65b4423a608e" providerId="LiveId" clId="{7DCE5963-EC0B-4314-9F40-D9675080FF6B}" dt="2022-11-04T05:15:26.165" v="11" actId="1076"/>
          <ac:picMkLst>
            <pc:docMk/>
            <pc:sldMk cId="2696246972" sldId="261"/>
            <ac:picMk id="3" creationId="{22D44AB2-94DE-2660-3BE0-0E6AF9AD7849}"/>
          </ac:picMkLst>
        </pc:picChg>
      </pc:sldChg>
      <pc:sldChg chg="addSp modSp mod">
        <pc:chgData name="Arjunkarthic VS" userId="778f65b4423a608e" providerId="LiveId" clId="{7DCE5963-EC0B-4314-9F40-D9675080FF6B}" dt="2022-11-04T05:16:40.881" v="16" actId="14100"/>
        <pc:sldMkLst>
          <pc:docMk/>
          <pc:sldMk cId="3565766323" sldId="262"/>
        </pc:sldMkLst>
        <pc:spChg chg="add mod">
          <ac:chgData name="Arjunkarthic VS" userId="778f65b4423a608e" providerId="LiveId" clId="{7DCE5963-EC0B-4314-9F40-D9675080FF6B}" dt="2022-11-04T05:16:40.881" v="16" actId="14100"/>
          <ac:spMkLst>
            <pc:docMk/>
            <pc:sldMk cId="3565766323" sldId="262"/>
            <ac:spMk id="2" creationId="{ED0BF97D-D6F1-A03F-0358-DBB63B853A41}"/>
          </ac:spMkLst>
        </pc:spChg>
        <pc:picChg chg="mod">
          <ac:chgData name="Arjunkarthic VS" userId="778f65b4423a608e" providerId="LiveId" clId="{7DCE5963-EC0B-4314-9F40-D9675080FF6B}" dt="2022-11-04T05:15:58.299" v="12" actId="1076"/>
          <ac:picMkLst>
            <pc:docMk/>
            <pc:sldMk cId="3565766323" sldId="262"/>
            <ac:picMk id="3" creationId="{351912A8-8E32-457C-378A-570C4645CB5A}"/>
          </ac:picMkLst>
        </pc:picChg>
      </pc:sldChg>
      <pc:sldChg chg="del">
        <pc:chgData name="Arjunkarthic VS" userId="778f65b4423a608e" providerId="LiveId" clId="{7DCE5963-EC0B-4314-9F40-D9675080FF6B}" dt="2022-11-04T07:08:08.713" v="111" actId="47"/>
        <pc:sldMkLst>
          <pc:docMk/>
          <pc:sldMk cId="1834155083" sldId="263"/>
        </pc:sldMkLst>
      </pc:sldChg>
      <pc:sldChg chg="addSp modSp mod addCm">
        <pc:chgData name="Arjunkarthic VS" userId="778f65b4423a608e" providerId="LiveId" clId="{7DCE5963-EC0B-4314-9F40-D9675080FF6B}" dt="2022-11-04T07:52:45.326" v="218"/>
        <pc:sldMkLst>
          <pc:docMk/>
          <pc:sldMk cId="2757705089" sldId="264"/>
        </pc:sldMkLst>
        <pc:spChg chg="add mod">
          <ac:chgData name="Arjunkarthic VS" userId="778f65b4423a608e" providerId="LiveId" clId="{7DCE5963-EC0B-4314-9F40-D9675080FF6B}" dt="2022-11-04T07:13:52.447" v="152" actId="20577"/>
          <ac:spMkLst>
            <pc:docMk/>
            <pc:sldMk cId="2757705089" sldId="264"/>
            <ac:spMk id="3" creationId="{65857F14-4E8A-8C8C-359E-03AECCC8014D}"/>
          </ac:spMkLst>
        </pc:spChg>
        <pc:spChg chg="add mod">
          <ac:chgData name="Arjunkarthic VS" userId="778f65b4423a608e" providerId="LiveId" clId="{7DCE5963-EC0B-4314-9F40-D9675080FF6B}" dt="2022-11-04T07:52:45.326" v="218"/>
          <ac:spMkLst>
            <pc:docMk/>
            <pc:sldMk cId="2757705089" sldId="264"/>
            <ac:spMk id="4" creationId="{E6340309-2F22-D189-5079-5EB122726503}"/>
          </ac:spMkLst>
        </pc:spChg>
      </pc:sldChg>
      <pc:sldChg chg="addSp delSp modSp new mod">
        <pc:chgData name="Arjunkarthic VS" userId="778f65b4423a608e" providerId="LiveId" clId="{7DCE5963-EC0B-4314-9F40-D9675080FF6B}" dt="2022-11-04T07:08:38.574" v="115" actId="1076"/>
        <pc:sldMkLst>
          <pc:docMk/>
          <pc:sldMk cId="2243047433" sldId="265"/>
        </pc:sldMkLst>
        <pc:spChg chg="add del mod">
          <ac:chgData name="Arjunkarthic VS" userId="778f65b4423a608e" providerId="LiveId" clId="{7DCE5963-EC0B-4314-9F40-D9675080FF6B}" dt="2022-11-04T06:58:27.535" v="104"/>
          <ac:spMkLst>
            <pc:docMk/>
            <pc:sldMk cId="2243047433" sldId="265"/>
            <ac:spMk id="3" creationId="{DF105099-DEE3-1BE9-1475-102BF700600D}"/>
          </ac:spMkLst>
        </pc:spChg>
        <pc:picChg chg="add mod">
          <ac:chgData name="Arjunkarthic VS" userId="778f65b4423a608e" providerId="LiveId" clId="{7DCE5963-EC0B-4314-9F40-D9675080FF6B}" dt="2022-11-04T07:08:38.574" v="115" actId="1076"/>
          <ac:picMkLst>
            <pc:docMk/>
            <pc:sldMk cId="2243047433" sldId="265"/>
            <ac:picMk id="5" creationId="{02564276-E12E-5858-B8A8-F66145094600}"/>
          </ac:picMkLst>
        </pc:picChg>
      </pc:sldChg>
      <pc:sldChg chg="addSp modSp new ord">
        <pc:chgData name="Arjunkarthic VS" userId="778f65b4423a608e" providerId="LiveId" clId="{7DCE5963-EC0B-4314-9F40-D9675080FF6B}" dt="2022-11-04T07:08:14.861" v="113"/>
        <pc:sldMkLst>
          <pc:docMk/>
          <pc:sldMk cId="3530557095" sldId="266"/>
        </pc:sldMkLst>
        <pc:picChg chg="add mod">
          <ac:chgData name="Arjunkarthic VS" userId="778f65b4423a608e" providerId="LiveId" clId="{7DCE5963-EC0B-4314-9F40-D9675080FF6B}" dt="2022-11-04T07:07:20.871" v="108" actId="931"/>
          <ac:picMkLst>
            <pc:docMk/>
            <pc:sldMk cId="3530557095" sldId="266"/>
            <ac:picMk id="3" creationId="{114D8FD0-61ED-5769-64EF-1883248A3BAA}"/>
          </ac:picMkLst>
        </pc:picChg>
      </pc:sldChg>
      <pc:sldChg chg="addSp modSp new">
        <pc:chgData name="Arjunkarthic VS" userId="778f65b4423a608e" providerId="LiveId" clId="{7DCE5963-EC0B-4314-9F40-D9675080FF6B}" dt="2022-11-04T07:07:50.705" v="110" actId="931"/>
        <pc:sldMkLst>
          <pc:docMk/>
          <pc:sldMk cId="4266509921" sldId="267"/>
        </pc:sldMkLst>
        <pc:picChg chg="add mod">
          <ac:chgData name="Arjunkarthic VS" userId="778f65b4423a608e" providerId="LiveId" clId="{7DCE5963-EC0B-4314-9F40-D9675080FF6B}" dt="2022-11-04T07:07:50.705" v="110" actId="931"/>
          <ac:picMkLst>
            <pc:docMk/>
            <pc:sldMk cId="4266509921" sldId="267"/>
            <ac:picMk id="3" creationId="{7475E19A-F4D4-AC7C-1DB3-44E60C7F27B9}"/>
          </ac:picMkLst>
        </pc:picChg>
      </pc:sldChg>
      <pc:sldChg chg="addSp modSp new">
        <pc:chgData name="Arjunkarthic VS" userId="778f65b4423a608e" providerId="LiveId" clId="{7DCE5963-EC0B-4314-9F40-D9675080FF6B}" dt="2022-11-04T07:51:07.912" v="203" actId="931"/>
        <pc:sldMkLst>
          <pc:docMk/>
          <pc:sldMk cId="4026038507" sldId="268"/>
        </pc:sldMkLst>
        <pc:picChg chg="add mod">
          <ac:chgData name="Arjunkarthic VS" userId="778f65b4423a608e" providerId="LiveId" clId="{7DCE5963-EC0B-4314-9F40-D9675080FF6B}" dt="2022-11-04T07:51:07.912" v="203" actId="931"/>
          <ac:picMkLst>
            <pc:docMk/>
            <pc:sldMk cId="4026038507" sldId="268"/>
            <ac:picMk id="3" creationId="{0DA05CDA-FD2A-9F30-236A-0B0AADF26700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1-04T12:42:35.855" idx="1">
    <p:pos x="7152" y="23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9135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026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904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365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566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7476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758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748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769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952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36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11/4/2022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7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93F67-6E5A-1D24-1733-5C81D32CB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161"/>
            <a:ext cx="10636624" cy="1239557"/>
          </a:xfrm>
        </p:spPr>
        <p:txBody>
          <a:bodyPr>
            <a:normAutofit fontScale="90000"/>
          </a:bodyPr>
          <a:lstStyle/>
          <a:p>
            <a:r>
              <a:rPr lang="en-IN" dirty="0"/>
              <a:t>SRI KRISHNA COLLEGE OF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1F6EE-94AD-505F-B9CC-A0FDDC943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IN" sz="4800" u="sng" dirty="0">
                <a:latin typeface="Bahnschrift Condensed" panose="020B0502040204020203" pitchFamily="34" charset="0"/>
              </a:rPr>
              <a:t>Project Design</a:t>
            </a:r>
          </a:p>
          <a:p>
            <a:pPr marL="0" indent="0" algn="ctr">
              <a:buNone/>
            </a:pPr>
            <a:r>
              <a:rPr lang="en-IN" sz="4800" u="sng" dirty="0">
                <a:latin typeface="Bahnschrift Condensed" panose="020B0502040204020203" pitchFamily="34" charset="0"/>
              </a:rPr>
              <a:t>Team Name : </a:t>
            </a:r>
            <a:r>
              <a:rPr lang="en-IN" sz="4800" u="sng" dirty="0" err="1">
                <a:latin typeface="Bahnschrift Condensed" panose="020B0502040204020203" pitchFamily="34" charset="0"/>
              </a:rPr>
              <a:t>FoodieHexa</a:t>
            </a:r>
            <a:endParaRPr lang="en-IN" sz="4800" u="sng" dirty="0">
              <a:latin typeface="Bahnschrift Condensed" panose="020B0502040204020203" pitchFamily="34" charset="0"/>
            </a:endParaRPr>
          </a:p>
          <a:p>
            <a:pPr algn="ctr"/>
            <a:r>
              <a:rPr lang="en-IN" sz="3200" i="1" u="sng" dirty="0">
                <a:latin typeface="Blackadder ITC" panose="04020505051007020D02" pitchFamily="82" charset="0"/>
              </a:rPr>
              <a:t>Arjun </a:t>
            </a:r>
            <a:r>
              <a:rPr lang="en-IN" sz="3200" i="1" u="sng" dirty="0" err="1">
                <a:latin typeface="Blackadder ITC" panose="04020505051007020D02" pitchFamily="82" charset="0"/>
              </a:rPr>
              <a:t>karthic</a:t>
            </a:r>
            <a:r>
              <a:rPr lang="en-IN" sz="3200" i="1" u="sng" dirty="0">
                <a:latin typeface="Blackadder ITC" panose="04020505051007020D02" pitchFamily="82" charset="0"/>
              </a:rPr>
              <a:t> V S</a:t>
            </a:r>
          </a:p>
          <a:p>
            <a:pPr algn="ctr"/>
            <a:r>
              <a:rPr lang="en-IN" sz="3200" i="1" u="sng" dirty="0" err="1">
                <a:latin typeface="Blackadder ITC" panose="04020505051007020D02" pitchFamily="82" charset="0"/>
              </a:rPr>
              <a:t>Aruna</a:t>
            </a:r>
            <a:r>
              <a:rPr lang="en-IN" sz="3200" i="1" u="sng" dirty="0">
                <a:latin typeface="Blackadder ITC" panose="04020505051007020D02" pitchFamily="82" charset="0"/>
              </a:rPr>
              <a:t> R</a:t>
            </a:r>
          </a:p>
          <a:p>
            <a:pPr algn="ctr"/>
            <a:r>
              <a:rPr lang="en-IN" sz="3200" i="1" u="sng" dirty="0" err="1">
                <a:latin typeface="Blackadder ITC" panose="04020505051007020D02" pitchFamily="82" charset="0"/>
              </a:rPr>
              <a:t>Madhushree</a:t>
            </a:r>
            <a:r>
              <a:rPr lang="en-IN" sz="3200" i="1" u="sng" dirty="0">
                <a:latin typeface="Blackadder ITC" panose="04020505051007020D02" pitchFamily="82" charset="0"/>
              </a:rPr>
              <a:t> R</a:t>
            </a:r>
          </a:p>
          <a:p>
            <a:pPr algn="ctr"/>
            <a:r>
              <a:rPr lang="en-IN" sz="3200" i="1" u="sng" dirty="0">
                <a:latin typeface="Blackadder ITC" panose="04020505051007020D02" pitchFamily="82" charset="0"/>
              </a:rPr>
              <a:t>Aparna M K</a:t>
            </a:r>
          </a:p>
          <a:p>
            <a:pPr algn="ctr"/>
            <a:r>
              <a:rPr lang="en-IN" sz="3200" i="1" u="sng" dirty="0">
                <a:latin typeface="Blackadder ITC" panose="04020505051007020D02" pitchFamily="82" charset="0"/>
              </a:rPr>
              <a:t>Gokul P</a:t>
            </a:r>
          </a:p>
          <a:p>
            <a:pPr algn="ctr"/>
            <a:r>
              <a:rPr lang="en-IN" sz="3200" i="1" u="sng" dirty="0">
                <a:latin typeface="Blackadder ITC" panose="04020505051007020D02" pitchFamily="82" charset="0"/>
              </a:rPr>
              <a:t>Balamurugan S</a:t>
            </a:r>
          </a:p>
          <a:p>
            <a:pPr marL="0" indent="0" algn="ctr">
              <a:buNone/>
            </a:pPr>
            <a:endParaRPr lang="en-IN" sz="3200" u="sng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64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28E947-0C75-5F49-C338-42728AE271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083" y="238113"/>
            <a:ext cx="8999584" cy="639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13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D44AB2-94DE-2660-3BE0-0E6AF9AD78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568" y="0"/>
            <a:ext cx="9644063" cy="6858000"/>
          </a:xfrm>
          <a:prstGeom prst="rect">
            <a:avLst/>
          </a:prstGeom>
        </p:spPr>
      </p:pic>
      <p:sp>
        <p:nvSpPr>
          <p:cNvPr id="2" name="Arrow: Left 1">
            <a:extLst>
              <a:ext uri="{FF2B5EF4-FFF2-40B4-BE49-F238E27FC236}">
                <a16:creationId xmlns:a16="http://schemas.microsoft.com/office/drawing/2014/main" id="{91044EF3-9D1B-717C-B91A-AB100BF4A5A4}"/>
              </a:ext>
            </a:extLst>
          </p:cNvPr>
          <p:cNvSpPr/>
          <p:nvPr/>
        </p:nvSpPr>
        <p:spPr>
          <a:xfrm>
            <a:off x="1846729" y="376517"/>
            <a:ext cx="941295" cy="358589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Back</a:t>
            </a:r>
          </a:p>
        </p:txBody>
      </p:sp>
    </p:spTree>
    <p:extLst>
      <p:ext uri="{BB962C8B-B14F-4D97-AF65-F5344CB8AC3E}">
        <p14:creationId xmlns:p14="http://schemas.microsoft.com/office/powerpoint/2010/main" val="2696246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1912A8-8E32-457C-378A-570C4645C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015" y="152400"/>
            <a:ext cx="9644063" cy="6858000"/>
          </a:xfrm>
          <a:prstGeom prst="rect">
            <a:avLst/>
          </a:prstGeom>
        </p:spPr>
      </p:pic>
      <p:sp>
        <p:nvSpPr>
          <p:cNvPr id="2" name="Arrow: Left 1">
            <a:extLst>
              <a:ext uri="{FF2B5EF4-FFF2-40B4-BE49-F238E27FC236}">
                <a16:creationId xmlns:a16="http://schemas.microsoft.com/office/drawing/2014/main" id="{ED0BF97D-D6F1-A03F-0358-DBB63B853A41}"/>
              </a:ext>
            </a:extLst>
          </p:cNvPr>
          <p:cNvSpPr/>
          <p:nvPr/>
        </p:nvSpPr>
        <p:spPr>
          <a:xfrm>
            <a:off x="1201271" y="797859"/>
            <a:ext cx="708211" cy="466165"/>
          </a:xfrm>
          <a:prstGeom prst="lef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5766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A05CDA-FD2A-9F30-236A-0B0AADF26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038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4D8FD0-61ED-5769-64EF-1883248A3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557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564276-E12E-5858-B8A8-F661450946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506" y="480956"/>
            <a:ext cx="8291373" cy="589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047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75E19A-F4D4-AC7C-1DB3-44E60C7F2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509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D96A9-5FC2-F312-AA17-0D5A0CA85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67369"/>
          </a:xfrm>
        </p:spPr>
        <p:txBody>
          <a:bodyPr vert="horz"/>
          <a:lstStyle/>
          <a:p>
            <a:pPr algn="ctr"/>
            <a:r>
              <a:rPr lang="en-IN" dirty="0">
                <a:latin typeface="Bahnschrift Light SemiCondensed" panose="020B0502040204020203" pitchFamily="34" charset="0"/>
              </a:rPr>
              <a:t>Import </a:t>
            </a:r>
            <a:r>
              <a:rPr lang="en-IN" dirty="0" err="1">
                <a:latin typeface="Bahnschrift Light SemiCondensed" panose="020B0502040204020203" pitchFamily="34" charset="0"/>
              </a:rPr>
              <a:t>java.util.Scanner</a:t>
            </a:r>
            <a:r>
              <a:rPr lang="en-IN" dirty="0">
                <a:latin typeface="Bahnschrift Light SemiCondensed" panose="020B0502040204020203" pitchFamily="34" charset="0"/>
              </a:rPr>
              <a:t>;</a:t>
            </a:r>
            <a:br>
              <a:rPr lang="en-IN" dirty="0">
                <a:latin typeface="Bahnschrift Light SemiCondensed" panose="020B0502040204020203" pitchFamily="34" charset="0"/>
              </a:rPr>
            </a:br>
            <a:r>
              <a:rPr lang="en-IN" dirty="0">
                <a:latin typeface="Bahnschrift Light SemiCondensed" panose="020B0502040204020203" pitchFamily="34" charset="0"/>
              </a:rPr>
              <a:t>class Main</a:t>
            </a:r>
            <a:br>
              <a:rPr lang="en-IN" dirty="0">
                <a:latin typeface="Bahnschrift Light SemiCondensed" panose="020B0502040204020203" pitchFamily="34" charset="0"/>
              </a:rPr>
            </a:br>
            <a:r>
              <a:rPr lang="en-IN" dirty="0">
                <a:latin typeface="Bahnschrift Light SemiCondensed" panose="020B0502040204020203" pitchFamily="34" charset="0"/>
              </a:rPr>
              <a:t>{</a:t>
            </a:r>
            <a:br>
              <a:rPr lang="en-IN" dirty="0">
                <a:latin typeface="Bahnschrift Light SemiCondensed" panose="020B0502040204020203" pitchFamily="34" charset="0"/>
              </a:rPr>
            </a:br>
            <a:r>
              <a:rPr lang="en-IN" dirty="0">
                <a:latin typeface="Bahnschrift Light SemiCondensed" panose="020B0502040204020203" pitchFamily="34" charset="0"/>
              </a:rPr>
              <a:t>public static void main(String </a:t>
            </a:r>
            <a:r>
              <a:rPr lang="en-IN" dirty="0" err="1">
                <a:latin typeface="Bahnschrift Light SemiCondensed" panose="020B0502040204020203" pitchFamily="34" charset="0"/>
              </a:rPr>
              <a:t>args</a:t>
            </a:r>
            <a:r>
              <a:rPr lang="en-IN" dirty="0">
                <a:latin typeface="Bahnschrift Light SemiCondensed" panose="020B0502040204020203" pitchFamily="34" charset="0"/>
              </a:rPr>
              <a:t>[])</a:t>
            </a:r>
            <a:br>
              <a:rPr lang="en-IN" dirty="0">
                <a:latin typeface="Bahnschrift Light SemiCondensed" panose="020B0502040204020203" pitchFamily="34" charset="0"/>
              </a:rPr>
            </a:br>
            <a:r>
              <a:rPr lang="en-IN" dirty="0">
                <a:latin typeface="Bahnschrift Light SemiCondensed" panose="020B0502040204020203" pitchFamily="34" charset="0"/>
              </a:rPr>
              <a:t>{</a:t>
            </a:r>
            <a:br>
              <a:rPr lang="en-IN" dirty="0">
                <a:latin typeface="Bahnschrift Light SemiCondensed" panose="020B0502040204020203" pitchFamily="34" charset="0"/>
              </a:rPr>
            </a:br>
            <a:r>
              <a:rPr lang="en-IN" dirty="0" err="1">
                <a:latin typeface="Bahnschrift Light SemiCondensed" panose="020B0502040204020203" pitchFamily="34" charset="0"/>
              </a:rPr>
              <a:t>System.out.println</a:t>
            </a:r>
            <a:r>
              <a:rPr lang="en-IN" dirty="0">
                <a:latin typeface="Bahnschrift Light SemiCondensed" panose="020B0502040204020203" pitchFamily="34" charset="0"/>
              </a:rPr>
              <a:t>(“</a:t>
            </a:r>
            <a:r>
              <a:rPr lang="en-IN" dirty="0">
                <a:latin typeface="Arial Rounded MT Bold" panose="020F0704030504030204" pitchFamily="34" charset="0"/>
              </a:rPr>
              <a:t>Thank you</a:t>
            </a:r>
            <a:r>
              <a:rPr lang="en-IN" dirty="0">
                <a:latin typeface="Bahnschrift Light SemiCondensed" panose="020B0502040204020203" pitchFamily="34" charset="0"/>
              </a:rPr>
              <a:t>”);</a:t>
            </a:r>
            <a:br>
              <a:rPr lang="en-IN" dirty="0">
                <a:latin typeface="Bahnschrift Light SemiCondensed" panose="020B0502040204020203" pitchFamily="34" charset="0"/>
              </a:rPr>
            </a:br>
            <a:r>
              <a:rPr lang="en-IN" dirty="0">
                <a:latin typeface="Bahnschrift Light SemiCondensed" panose="020B0502040204020203" pitchFamily="34" charset="0"/>
              </a:rPr>
              <a:t>}</a:t>
            </a:r>
            <a:br>
              <a:rPr lang="en-IN" dirty="0">
                <a:latin typeface="Bahnschrift Light SemiCondensed" panose="020B0502040204020203" pitchFamily="34" charset="0"/>
              </a:rPr>
            </a:br>
            <a:r>
              <a:rPr lang="en-IN" dirty="0">
                <a:latin typeface="Bahnschrift Light SemiCondensed" panose="020B0502040204020203" pitchFamily="34" charset="0"/>
              </a:rPr>
              <a:t>}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5857F14-4E8A-8C8C-359E-03AECCC8014D}"/>
              </a:ext>
            </a:extLst>
          </p:cNvPr>
          <p:cNvSpPr/>
          <p:nvPr/>
        </p:nvSpPr>
        <p:spPr>
          <a:xfrm>
            <a:off x="1145895" y="601884"/>
            <a:ext cx="2106592" cy="123849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err="1"/>
              <a:t>Github</a:t>
            </a:r>
            <a:r>
              <a:rPr lang="en-IN" dirty="0"/>
              <a:t> link: @https://github.com/arjunkarthic?tab=projects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6340309-2F22-D189-5079-5EB122726503}"/>
              </a:ext>
            </a:extLst>
          </p:cNvPr>
          <p:cNvSpPr/>
          <p:nvPr/>
        </p:nvSpPr>
        <p:spPr>
          <a:xfrm>
            <a:off x="9581683" y="5254384"/>
            <a:ext cx="2106592" cy="123849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050" dirty="0" err="1"/>
              <a:t>figma</a:t>
            </a:r>
            <a:r>
              <a:rPr lang="en-IN" sz="1050" dirty="0"/>
              <a:t> link: @https://www.figma.com/file/nstMQP6sttVxlnnVkpgoyP/Untitled?node-id=0%3A1</a:t>
            </a:r>
          </a:p>
        </p:txBody>
      </p:sp>
    </p:spTree>
    <p:extLst>
      <p:ext uri="{BB962C8B-B14F-4D97-AF65-F5344CB8AC3E}">
        <p14:creationId xmlns:p14="http://schemas.microsoft.com/office/powerpoint/2010/main" val="2757705089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Gradient</Template>
  <TotalTime>183</TotalTime>
  <Words>100</Words>
  <Application>Microsoft Office PowerPoint</Application>
  <PresentationFormat>Widescreen</PresentationFormat>
  <Paragraphs>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Rounded MT Bold</vt:lpstr>
      <vt:lpstr>Bahnschrift Condensed</vt:lpstr>
      <vt:lpstr>Bahnschrift Light SemiCondensed</vt:lpstr>
      <vt:lpstr>Blackadder ITC</vt:lpstr>
      <vt:lpstr>Univers</vt:lpstr>
      <vt:lpstr>GradientVTI</vt:lpstr>
      <vt:lpstr>SRI KRISHNA COLLEGE OF TECHNOLOGY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Import java.util.Scanner; class Main { public static void main(String args[]) { System.out.println(“Thank you”); } }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SRI KRISHNA COLLEGE OF TECHNOLOGY</dc:title>
  <dc:creator>Arjunkarthic VS</dc:creator>
  <cp:lastModifiedBy>Arjunkarthic VS</cp:lastModifiedBy>
  <cp:revision>1</cp:revision>
  <dcterms:created xsi:type="dcterms:W3CDTF">2022-11-04T03:20:48Z</dcterms:created>
  <dcterms:modified xsi:type="dcterms:W3CDTF">2022-11-04T07:52:56Z</dcterms:modified>
</cp:coreProperties>
</file>

<file path=docProps/thumbnail.jpeg>
</file>